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E4C8-0E77-41BA-AE98-58696344A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37568-A742-4BC3-ABC0-40A99426D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B917F-107E-4B6C-9AB9-02BAA997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89872-9915-45B9-BC5E-F27BB7CE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5E903-5CC0-4868-9CDA-D2A98E70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9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DB2C-14C5-41C8-95EB-12BF0317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041A3-8DEA-489E-B10F-6FD4B25C6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F750-6C1E-49E1-A236-5C9523AA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39730-1DB1-4B4F-A677-9DB02EA9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3A155-B760-43C4-B3A5-DDFB2C8D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6EE64-A24D-44E7-AE6A-D22140DFE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0C08D-4707-4511-9B8C-72E98E939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ABDCA-25D5-438B-B740-C44EB6A5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EF04B-AD19-4D56-9F62-766D7BDF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6ADB0-1665-44AE-98B6-2C57046B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671D-71AB-4202-912A-C7B2F08D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37F6F-2E14-4BD6-977E-B0F0128C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9E6AC-8A5E-4931-9A44-98912E82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3BA44-363C-435E-B99F-5793315A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DDEE5-85DD-4E8D-A409-3E9A369F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6C820-91A8-4906-B568-B75698E30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F9310-0A47-48EF-944C-0F5CB98E4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BC3EA-BF57-4A66-9C3C-0D2E6CB19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20A34-2AF1-4E00-9AA9-B9FF45AB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8339D-CB20-4B12-BC42-AE2AE9C9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4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3C50-B523-40AB-8DEF-F9F1FC58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E399D-9344-4C33-B59C-981A02B2F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AF151-3916-47F1-A8E6-FAB753FF8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60266-4DA1-4C88-BC30-A0DA10BC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E9346-9E42-4044-A9C7-75CADCCF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13C0B-9580-4690-A6C4-EE4252A5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D0B7-866A-47D0-B098-D55566D1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9E852-F948-48BD-BEC5-176EE999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5D723-566D-4C44-B89D-D73DADD10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55D98-B64F-4EA2-9579-1430679D5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B73EF-DE82-440C-8146-784A4A5B0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EC080-7C56-495C-956D-AB926610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50190-B4A8-498E-870E-3B587930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C173DE-551F-4490-90B6-68E8AD2E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E1C7-3B87-4A06-A018-AD339920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9CB9B-93DD-4BD7-99B4-B0B89562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781A4-C57F-4326-8D60-B1CD88E8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F567A-C8F7-4FC0-9406-4537DCE7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5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1FDCD-543D-42F9-A91F-C3650013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AB389-C83C-45A6-9BAD-C3683EFB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68424-98CB-4809-B359-949CCABC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F333-9544-4442-A824-3C1FB1F6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76B0D-FAE4-4A53-9473-20A6CFBB6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8C556-DA75-4140-8525-AF6BCD093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6603D-EA45-47E9-9040-8323E32D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EC7F9-5777-49CF-868D-8D49ED3B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CB90C-0AA2-4B44-8505-825720C6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37B4-5DD9-4090-B064-72C7FDFF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AB7D9-9DAB-4CA1-8D66-D4AEE3E30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173DA-F776-4A46-9550-1CBC60E1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37586-01E7-4173-A4BF-0A478F7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7746F-BB5E-4D50-A1F9-2760E5F98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A3910-D165-416F-BD54-BD9E5460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3E892-F93B-4B88-BFDD-9851978DF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F7B4A-1EBF-49D5-8D34-5905876CA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71EA9-513E-4387-B941-A32436A2D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FB34-5FA7-4372-BB6E-35EFE3C9093D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026A9-DCAA-43F9-8CD7-958EB3172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87FCD-97A7-405B-9A5F-DDFBC8FE1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BF35-4D90-4BE0-9DB3-570579FA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7789-E05A-4911-BF06-E0660D043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Stripe Density, Births, and Deaths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CD470-2723-4B93-97F5-F513D255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02B9B8EC-14F7-4AA0-B6CB-6A0B4FCEF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6517" y="1294991"/>
            <a:ext cx="7324725" cy="4581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4EA557-ADBC-488E-9752-7B226C2E32F5}"/>
              </a:ext>
            </a:extLst>
          </p:cNvPr>
          <p:cNvSpPr txBox="1"/>
          <p:nvPr/>
        </p:nvSpPr>
        <p:spPr>
          <a:xfrm rot="16200000">
            <a:off x="1148505" y="3260498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Stripes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7CAD4-AE3F-4E6E-B537-0C13555DDC04}"/>
              </a:ext>
            </a:extLst>
          </p:cNvPr>
          <p:cNvSpPr txBox="1"/>
          <p:nvPr/>
        </p:nvSpPr>
        <p:spPr>
          <a:xfrm>
            <a:off x="6278879" y="5975630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Length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112350-A024-4B67-81D5-485ED7CA19BE}"/>
                  </a:ext>
                </a:extLst>
              </p:cNvPr>
              <p:cNvSpPr txBox="1"/>
              <p:nvPr/>
            </p:nvSpPr>
            <p:spPr>
              <a:xfrm>
                <a:off x="8060726" y="3658507"/>
                <a:ext cx="14001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/>
                        <m:t>0.11162 </m:t>
                      </m:r>
                      <m:r>
                        <m:rPr>
                          <m:nor/>
                        </m:rPr>
                        <a:rPr lang="en-US"/>
                        <m:t>x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112350-A024-4B67-81D5-485ED7CA1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726" y="3658507"/>
                <a:ext cx="1400192" cy="276999"/>
              </a:xfrm>
              <a:prstGeom prst="rect">
                <a:avLst/>
              </a:prstGeom>
              <a:blipFill>
                <a:blip r:embed="rId4"/>
                <a:stretch>
                  <a:fillRect l="-3913" r="-2174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5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3D657F2A-7061-4737-9B78-0DA306F20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556" y="2560865"/>
            <a:ext cx="4994130" cy="3143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D9C062-2E66-48C8-80F0-351392827595}"/>
              </a:ext>
            </a:extLst>
          </p:cNvPr>
          <p:cNvSpPr txBox="1"/>
          <p:nvPr/>
        </p:nvSpPr>
        <p:spPr>
          <a:xfrm rot="16200000">
            <a:off x="-253576" y="3861389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Stripe Birth 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F33176-2CF2-4C56-A74D-A377FD836A18}"/>
              </a:ext>
            </a:extLst>
          </p:cNvPr>
          <p:cNvSpPr txBox="1"/>
          <p:nvPr/>
        </p:nvSpPr>
        <p:spPr>
          <a:xfrm>
            <a:off x="3047998" y="5834981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Length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FFA7DC7-1468-4246-9426-87C1D117E0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98078" y="2361065"/>
            <a:ext cx="5311582" cy="3343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699AB7-50A8-44C4-B378-3492C39E1D61}"/>
              </a:ext>
            </a:extLst>
          </p:cNvPr>
          <p:cNvSpPr txBox="1"/>
          <p:nvPr/>
        </p:nvSpPr>
        <p:spPr>
          <a:xfrm>
            <a:off x="3047998" y="1772313"/>
            <a:ext cx="2542903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Double-Log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BCD3B5-9CA1-45AD-A9A7-E16CC1021653}"/>
              </a:ext>
            </a:extLst>
          </p:cNvPr>
          <p:cNvSpPr txBox="1"/>
          <p:nvPr/>
        </p:nvSpPr>
        <p:spPr>
          <a:xfrm>
            <a:off x="8582295" y="1772312"/>
            <a:ext cx="254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5B639B-6EC7-4E58-AA13-7282969DC5D6}"/>
                  </a:ext>
                </a:extLst>
              </p:cNvPr>
              <p:cNvSpPr txBox="1"/>
              <p:nvPr/>
            </p:nvSpPr>
            <p:spPr>
              <a:xfrm>
                <a:off x="9296399" y="4376057"/>
                <a:ext cx="24782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0.0933155 +0.00221584 </m:t>
                      </m:r>
                      <m:r>
                        <m:rPr>
                          <m:nor/>
                        </m:rPr>
                        <a:rPr lang="en-US"/>
                        <m:t>x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5B639B-6EC7-4E58-AA13-7282969DC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399" y="4376057"/>
                <a:ext cx="2478243" cy="276999"/>
              </a:xfrm>
              <a:prstGeom prst="rect">
                <a:avLst/>
              </a:prstGeom>
              <a:blipFill>
                <a:blip r:embed="rId6"/>
                <a:stretch>
                  <a:fillRect l="-1720" r="-73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7926B88-B500-4697-9AA8-DB4D00060774}"/>
              </a:ext>
            </a:extLst>
          </p:cNvPr>
          <p:cNvSpPr txBox="1"/>
          <p:nvPr/>
        </p:nvSpPr>
        <p:spPr>
          <a:xfrm>
            <a:off x="8846079" y="5786539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143352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BD9C062-2E66-48C8-80F0-351392827595}"/>
              </a:ext>
            </a:extLst>
          </p:cNvPr>
          <p:cNvSpPr txBox="1"/>
          <p:nvPr/>
        </p:nvSpPr>
        <p:spPr>
          <a:xfrm rot="16200000">
            <a:off x="-695009" y="3861389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Stripe Death 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F33176-2CF2-4C56-A74D-A377FD836A18}"/>
              </a:ext>
            </a:extLst>
          </p:cNvPr>
          <p:cNvSpPr txBox="1"/>
          <p:nvPr/>
        </p:nvSpPr>
        <p:spPr>
          <a:xfrm>
            <a:off x="2606565" y="5834981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Length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699AB7-50A8-44C4-B378-3492C39E1D61}"/>
              </a:ext>
            </a:extLst>
          </p:cNvPr>
          <p:cNvSpPr txBox="1"/>
          <p:nvPr/>
        </p:nvSpPr>
        <p:spPr>
          <a:xfrm>
            <a:off x="2606565" y="1772313"/>
            <a:ext cx="2542903" cy="3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Double-Log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BCD3B5-9CA1-45AD-A9A7-E16CC1021653}"/>
              </a:ext>
            </a:extLst>
          </p:cNvPr>
          <p:cNvSpPr txBox="1"/>
          <p:nvPr/>
        </p:nvSpPr>
        <p:spPr>
          <a:xfrm>
            <a:off x="8582295" y="1772312"/>
            <a:ext cx="254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5B639B-6EC7-4E58-AA13-7282969DC5D6}"/>
                  </a:ext>
                </a:extLst>
              </p:cNvPr>
              <p:cNvSpPr txBox="1"/>
              <p:nvPr/>
            </p:nvSpPr>
            <p:spPr>
              <a:xfrm>
                <a:off x="9296399" y="4376057"/>
                <a:ext cx="24782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0.0909847 +0.00222412 </m:t>
                      </m:r>
                      <m:r>
                        <m:rPr>
                          <m:nor/>
                        </m:rPr>
                        <a:rPr lang="en-US"/>
                        <m:t>x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5B639B-6EC7-4E58-AA13-7282969DC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399" y="4376057"/>
                <a:ext cx="2478243" cy="276999"/>
              </a:xfrm>
              <a:prstGeom prst="rect">
                <a:avLst/>
              </a:prstGeom>
              <a:blipFill>
                <a:blip r:embed="rId2"/>
                <a:stretch>
                  <a:fillRect l="-1720" r="-73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7926B88-B500-4697-9AA8-DB4D00060774}"/>
              </a:ext>
            </a:extLst>
          </p:cNvPr>
          <p:cNvSpPr txBox="1"/>
          <p:nvPr/>
        </p:nvSpPr>
        <p:spPr>
          <a:xfrm>
            <a:off x="8846079" y="5786539"/>
            <a:ext cx="201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Length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7D9C8CC-6BA8-4A31-9DAD-95E3388D5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1383" y="2285781"/>
            <a:ext cx="5431194" cy="34183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E9B94436-42F1-4276-A9A3-F4FC7C5779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954" y="2285780"/>
            <a:ext cx="5431196" cy="341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4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Stripe Density, Births, and Deaths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Cheyne Weis</dc:creator>
  <cp:lastModifiedBy>Cheyne Weis</cp:lastModifiedBy>
  <cp:revision>2</cp:revision>
  <dcterms:created xsi:type="dcterms:W3CDTF">2021-10-27T04:22:21Z</dcterms:created>
  <dcterms:modified xsi:type="dcterms:W3CDTF">2021-10-27T04:36:44Z</dcterms:modified>
</cp:coreProperties>
</file>